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6" d="100"/>
          <a:sy n="76" d="100"/>
        </p:scale>
        <p:origin x="62" y="1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7ADD54F-EEC2-1F4F-562B-E7DFB7DAF2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31874AE-6323-2A4F-7F2F-C9A01F3919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70473CB-0202-1854-30F0-C3A5E8BA96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6D8FA-31FF-41B8-A766-E3AFBE88AEDE}" type="datetimeFigureOut">
              <a:rPr lang="es-AR" smtClean="0"/>
              <a:t>9/10/2025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13B2EB9-92E0-2A5F-5B91-C89B2EABE6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0BE3822-607B-8623-DEFD-9496B12A86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8602E-AC77-430E-A39F-A0545075E53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909537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CF13597-0D72-735B-CC8A-F33D9130DE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402A01-47FD-C3B7-0C04-9FA52BCB47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B98BF7C-71CB-B4C5-4A03-B172D809E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6D8FA-31FF-41B8-A766-E3AFBE88AEDE}" type="datetimeFigureOut">
              <a:rPr lang="es-AR" smtClean="0"/>
              <a:t>9/10/2025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0537289-9101-965F-06E8-548E4F28DD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D15009E-5423-BB86-7FD4-444045E41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8602E-AC77-430E-A39F-A0545075E53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000667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04FA291C-DF45-86E0-187D-625F952B515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6440435-E94C-E4D0-6628-38379ADCD8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878965D-84B1-D525-DA4B-BA3D94F2F9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6D8FA-31FF-41B8-A766-E3AFBE88AEDE}" type="datetimeFigureOut">
              <a:rPr lang="es-AR" smtClean="0"/>
              <a:t>9/10/2025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512B1B8-6316-5F6A-1207-57C5F342F7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D92CEE8-E72E-B3CB-8907-1DB3A5CCEF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8602E-AC77-430E-A39F-A0545075E53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4834051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8152A9-A7B7-F381-60CE-6A7B5339F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E49326D-F030-15AC-B774-51676933E9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6EDABBC-A0EB-8270-B62C-595ADCD76B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6D8FA-31FF-41B8-A766-E3AFBE88AEDE}" type="datetimeFigureOut">
              <a:rPr lang="es-AR" smtClean="0"/>
              <a:t>9/10/2025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03CC302-9D9D-4F8B-CD43-B012B34667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9505590-84C9-F5C1-D5B5-134BFAF67C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8602E-AC77-430E-A39F-A0545075E53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585398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C7058A4-5CD1-7586-DFD0-88F92DCC7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D372435-EF11-D6A9-0288-CBE59B3E01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68BEA93-FF50-732A-E022-6EDCFD98C4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6D8FA-31FF-41B8-A766-E3AFBE88AEDE}" type="datetimeFigureOut">
              <a:rPr lang="es-AR" smtClean="0"/>
              <a:t>9/10/2025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E26DA25-C8A3-33D4-2B08-4957250BF1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34A3391-B8C7-E2E3-3239-0A055B3E8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8602E-AC77-430E-A39F-A0545075E53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362513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8442FE-364E-FBE7-1716-7A9C29033E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0ABAAF1-7142-0900-CB8B-F1D4B172D31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A32C1DA-1FF9-AE55-EFB8-0E23F21DA8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4EDCB75-BDF1-57B8-DECE-3E38024C1D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6D8FA-31FF-41B8-A766-E3AFBE88AEDE}" type="datetimeFigureOut">
              <a:rPr lang="es-AR" smtClean="0"/>
              <a:t>9/10/2025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ADFD2BD-455C-7C45-822F-0B6F2A7907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8A627BF-593E-480C-86BB-82C6FF8A6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8602E-AC77-430E-A39F-A0545075E53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144625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D33B210-C464-DA2B-0625-5FC67C28E2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13142D9-0017-729F-DABB-ECBCFD8E3F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4EB4417-F7EC-5C37-B997-388DB6370A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4F8B560C-49D2-6D32-2A0A-6F2F41451F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C118EE6A-49F9-008C-FA40-C8E567BAA2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7BE2E47E-A4D8-71EC-14DA-0E73610835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6D8FA-31FF-41B8-A766-E3AFBE88AEDE}" type="datetimeFigureOut">
              <a:rPr lang="es-AR" smtClean="0"/>
              <a:t>9/10/2025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65E640DA-3D6D-23E4-3EC4-440DBA8460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FA5DB9E1-7947-54E2-031C-21171CFA46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8602E-AC77-430E-A39F-A0545075E53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116354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49BDCA5-770D-83D5-69CE-311EFF7EF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31A920AA-B34D-9DFC-01EF-37B1596EF8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6D8FA-31FF-41B8-A766-E3AFBE88AEDE}" type="datetimeFigureOut">
              <a:rPr lang="es-AR" smtClean="0"/>
              <a:t>9/10/2025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9EF56C84-4199-B843-8BDF-AAD1BC86E4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0A2276A-61A4-0832-378A-C1D476418F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8602E-AC77-430E-A39F-A0545075E53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295124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43A3E42-3FF6-35FB-6883-78D47F6191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6D8FA-31FF-41B8-A766-E3AFBE88AEDE}" type="datetimeFigureOut">
              <a:rPr lang="es-AR" smtClean="0"/>
              <a:t>9/10/2025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7A212E59-830C-C66A-742F-A966F8E5C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F7A282D-3FD4-E141-3027-16C037AE9C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8602E-AC77-430E-A39F-A0545075E53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646789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59C118-12A4-3159-4C98-618007C4ED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E3EC592-0172-7EE5-A8CE-181F11616A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685736C-D63A-4CA4-AC31-A2E65F876A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1C432B6-A321-F51C-CC6A-45F2F8A628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6D8FA-31FF-41B8-A766-E3AFBE88AEDE}" type="datetimeFigureOut">
              <a:rPr lang="es-AR" smtClean="0"/>
              <a:t>9/10/2025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A24C506-297A-6996-0B16-38B79E2BD7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3710BFE-612F-BC9F-B04F-60C8B8CDBA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8602E-AC77-430E-A39F-A0545075E53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478244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AA9332-7126-2A25-0498-BF224E9DE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B18BB97C-7CEF-6529-9282-D7492C2D47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C7B338D-A609-E143-7019-620B6A9AC8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708BC16-DC3F-FB1F-AEC0-6F1E747E97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6D8FA-31FF-41B8-A766-E3AFBE88AEDE}" type="datetimeFigureOut">
              <a:rPr lang="es-AR" smtClean="0"/>
              <a:t>9/10/2025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4AE6F2A-549B-FE0F-0C30-B3FABDF63A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EED2A44-BD0F-4504-76B1-9A07894EB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8602E-AC77-430E-A39F-A0545075E53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902049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2AE0E6E9-9098-3D1D-25DF-C183B2179F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25A1B15-3CE3-530F-24D6-48CE49AABB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A98A626-4801-0D66-7FDC-445E21CFB6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76D8FA-31FF-41B8-A766-E3AFBE88AEDE}" type="datetimeFigureOut">
              <a:rPr lang="es-AR" smtClean="0"/>
              <a:t>9/10/2025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A09AB22-DF87-4BCC-3FC4-B37F4562E7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F6858AE-E7ED-D760-87A3-D47799C364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988602E-AC77-430E-A39F-A0545075E534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33133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F4E979-169F-643C-B9CC-BCA591D74C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b="1" dirty="0">
                <a:solidFill>
                  <a:srgbClr val="0070C0"/>
                </a:solidFill>
              </a:rPr>
              <a:t>LLUVIA EFECTIVA</a:t>
            </a:r>
            <a:endParaRPr lang="es-AR" b="1" dirty="0">
              <a:solidFill>
                <a:srgbClr val="0070C0"/>
              </a:solidFill>
            </a:endParaRPr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2D4B5211-7CC2-4A8C-113B-ABE342A891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8426" y="2813143"/>
            <a:ext cx="9379974" cy="615857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213A957B-45A6-CC23-BAB5-05359099B6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8174" y="4309570"/>
            <a:ext cx="3237013" cy="1134135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34FAAA6C-F013-866F-FAF7-A824C03088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92054" y="4309570"/>
            <a:ext cx="3134444" cy="1134135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51CA961B-EAEB-A58E-C6E6-1BDDF5DD6A92}"/>
              </a:ext>
            </a:extLst>
          </p:cNvPr>
          <p:cNvSpPr txBox="1"/>
          <p:nvPr/>
        </p:nvSpPr>
        <p:spPr>
          <a:xfrm>
            <a:off x="570271" y="1690688"/>
            <a:ext cx="627691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CULTIVO : SOJA</a:t>
            </a:r>
          </a:p>
          <a:p>
            <a:endParaRPr lang="es-ES" dirty="0"/>
          </a:p>
          <a:p>
            <a:r>
              <a:rPr lang="es-ES" dirty="0"/>
              <a:t>FECHA DE SIEMBRA: 15/11/24    FECHA DE COSECHA: 4/4/25</a:t>
            </a:r>
            <a:endParaRPr lang="es-AR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2430D738-D005-86F0-2A69-F3EF586F71F0}"/>
              </a:ext>
            </a:extLst>
          </p:cNvPr>
          <p:cNvSpPr txBox="1"/>
          <p:nvPr/>
        </p:nvSpPr>
        <p:spPr>
          <a:xfrm>
            <a:off x="1472567" y="3939581"/>
            <a:ext cx="25489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MILIMETROS DE LLUVIA</a:t>
            </a:r>
            <a:endParaRPr lang="es-AR" dirty="0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826D447D-464F-2C69-8EA6-6AAC988887E4}"/>
              </a:ext>
            </a:extLst>
          </p:cNvPr>
          <p:cNvSpPr txBox="1"/>
          <p:nvPr/>
        </p:nvSpPr>
        <p:spPr>
          <a:xfrm>
            <a:off x="6456192" y="3939581"/>
            <a:ext cx="42821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 LLUVIA APROVECHADA POR EL CULTIVO</a:t>
            </a:r>
            <a:endParaRPr lang="es-AR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31294EAB-7273-AC31-38DC-B16ED1901DDA}"/>
              </a:ext>
            </a:extLst>
          </p:cNvPr>
          <p:cNvSpPr txBox="1"/>
          <p:nvPr/>
        </p:nvSpPr>
        <p:spPr>
          <a:xfrm>
            <a:off x="1942651" y="6060655"/>
            <a:ext cx="830669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3200" b="1" dirty="0"/>
              <a:t>37,5% DE AGUA DE LLUVIA DESPERDICIADA</a:t>
            </a:r>
            <a:endParaRPr lang="es-AR" sz="3200" b="1" dirty="0"/>
          </a:p>
        </p:txBody>
      </p:sp>
    </p:spTree>
    <p:extLst>
      <p:ext uri="{BB962C8B-B14F-4D97-AF65-F5344CB8AC3E}">
        <p14:creationId xmlns:p14="http://schemas.microsoft.com/office/powerpoint/2010/main" val="203516888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</Words>
  <Application>Microsoft Office PowerPoint</Application>
  <PresentationFormat>Panorámica</PresentationFormat>
  <Paragraphs>7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Tema de Office</vt:lpstr>
      <vt:lpstr>LLUVIA EFECTIVA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Andres Travacio</dc:creator>
  <cp:lastModifiedBy>Andres Travacio</cp:lastModifiedBy>
  <cp:revision>1</cp:revision>
  <dcterms:created xsi:type="dcterms:W3CDTF">2025-10-09T13:53:01Z</dcterms:created>
  <dcterms:modified xsi:type="dcterms:W3CDTF">2025-10-09T13:53:29Z</dcterms:modified>
</cp:coreProperties>
</file>