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961938" cy="9361488"/>
  <p:notesSz cx="6858000" cy="9144000"/>
  <p:defaultTextStyle>
    <a:defPPr>
      <a:defRPr lang="es-AR"/>
    </a:defPPr>
    <a:lvl1pPr marL="0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9281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8562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67843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57124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46405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35685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24966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514247" algn="l" defTabSz="1378562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94622" autoAdjust="0"/>
  </p:normalViewPr>
  <p:slideViewPr>
    <p:cSldViewPr>
      <p:cViewPr>
        <p:scale>
          <a:sx n="46" d="100"/>
          <a:sy n="46" d="100"/>
        </p:scale>
        <p:origin x="-684" y="-258"/>
      </p:cViewPr>
      <p:guideLst>
        <p:guide orient="horz" pos="2949"/>
        <p:guide pos="40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2146" y="2908133"/>
            <a:ext cx="11017647" cy="200665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44291" y="5304843"/>
            <a:ext cx="9073357" cy="2392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9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8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67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57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4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35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24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5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9868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15777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397405" y="281712"/>
            <a:ext cx="2916436" cy="598962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48097" y="281712"/>
            <a:ext cx="8533276" cy="598962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940187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86602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3905" y="6015626"/>
            <a:ext cx="11017647" cy="1859297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23905" y="3967799"/>
            <a:ext cx="11017647" cy="2047825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68928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856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678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571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4640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3568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2496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51424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75429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48097" y="1638263"/>
            <a:ext cx="5724856" cy="4633070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588985" y="1638263"/>
            <a:ext cx="5724856" cy="4633070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541985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8097" y="374895"/>
            <a:ext cx="11665744" cy="1560248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48097" y="2095501"/>
            <a:ext cx="5727107" cy="87330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9281" indent="0">
              <a:buNone/>
              <a:defRPr sz="3100" b="1"/>
            </a:lvl2pPr>
            <a:lvl3pPr marL="1378562" indent="0">
              <a:buNone/>
              <a:defRPr sz="2700" b="1"/>
            </a:lvl3pPr>
            <a:lvl4pPr marL="2067843" indent="0">
              <a:buNone/>
              <a:defRPr sz="2400" b="1"/>
            </a:lvl4pPr>
            <a:lvl5pPr marL="2757124" indent="0">
              <a:buNone/>
              <a:defRPr sz="2400" b="1"/>
            </a:lvl5pPr>
            <a:lvl6pPr marL="3446405" indent="0">
              <a:buNone/>
              <a:defRPr sz="2400" b="1"/>
            </a:lvl6pPr>
            <a:lvl7pPr marL="4135685" indent="0">
              <a:buNone/>
              <a:defRPr sz="2400" b="1"/>
            </a:lvl7pPr>
            <a:lvl8pPr marL="4824966" indent="0">
              <a:buNone/>
              <a:defRPr sz="2400" b="1"/>
            </a:lvl8pPr>
            <a:lvl9pPr marL="5514247" indent="0">
              <a:buNone/>
              <a:defRPr sz="24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48097" y="2968806"/>
            <a:ext cx="5727107" cy="539369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584488" y="2095501"/>
            <a:ext cx="5729358" cy="87330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9281" indent="0">
              <a:buNone/>
              <a:defRPr sz="3100" b="1"/>
            </a:lvl2pPr>
            <a:lvl3pPr marL="1378562" indent="0">
              <a:buNone/>
              <a:defRPr sz="2700" b="1"/>
            </a:lvl3pPr>
            <a:lvl4pPr marL="2067843" indent="0">
              <a:buNone/>
              <a:defRPr sz="2400" b="1"/>
            </a:lvl4pPr>
            <a:lvl5pPr marL="2757124" indent="0">
              <a:buNone/>
              <a:defRPr sz="2400" b="1"/>
            </a:lvl5pPr>
            <a:lvl6pPr marL="3446405" indent="0">
              <a:buNone/>
              <a:defRPr sz="2400" b="1"/>
            </a:lvl6pPr>
            <a:lvl7pPr marL="4135685" indent="0">
              <a:buNone/>
              <a:defRPr sz="2400" b="1"/>
            </a:lvl7pPr>
            <a:lvl8pPr marL="4824966" indent="0">
              <a:buNone/>
              <a:defRPr sz="2400" b="1"/>
            </a:lvl8pPr>
            <a:lvl9pPr marL="5514247" indent="0">
              <a:buNone/>
              <a:defRPr sz="24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584488" y="2968806"/>
            <a:ext cx="5729358" cy="539369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30473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10909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83609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8103" y="372726"/>
            <a:ext cx="4264389" cy="1586253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67759" y="372731"/>
            <a:ext cx="7246083" cy="7989770"/>
          </a:xfrm>
        </p:spPr>
        <p:txBody>
          <a:bodyPr/>
          <a:lstStyle>
            <a:lvl1pPr>
              <a:defRPr sz="4800"/>
            </a:lvl1pPr>
            <a:lvl2pPr>
              <a:defRPr sz="4300"/>
            </a:lvl2pPr>
            <a:lvl3pPr>
              <a:defRPr sz="36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48103" y="1958983"/>
            <a:ext cx="4264389" cy="6403518"/>
          </a:xfrm>
        </p:spPr>
        <p:txBody>
          <a:bodyPr/>
          <a:lstStyle>
            <a:lvl1pPr marL="0" indent="0">
              <a:buNone/>
              <a:defRPr sz="2100"/>
            </a:lvl1pPr>
            <a:lvl2pPr marL="689281" indent="0">
              <a:buNone/>
              <a:defRPr sz="1900"/>
            </a:lvl2pPr>
            <a:lvl3pPr marL="1378562" indent="0">
              <a:buNone/>
              <a:defRPr sz="1500"/>
            </a:lvl3pPr>
            <a:lvl4pPr marL="2067843" indent="0">
              <a:buNone/>
              <a:defRPr sz="1300"/>
            </a:lvl4pPr>
            <a:lvl5pPr marL="2757124" indent="0">
              <a:buNone/>
              <a:defRPr sz="1300"/>
            </a:lvl5pPr>
            <a:lvl6pPr marL="3446405" indent="0">
              <a:buNone/>
              <a:defRPr sz="1300"/>
            </a:lvl6pPr>
            <a:lvl7pPr marL="4135685" indent="0">
              <a:buNone/>
              <a:defRPr sz="1300"/>
            </a:lvl7pPr>
            <a:lvl8pPr marL="4824966" indent="0">
              <a:buNone/>
              <a:defRPr sz="1300"/>
            </a:lvl8pPr>
            <a:lvl9pPr marL="5514247" indent="0">
              <a:buNone/>
              <a:defRPr sz="1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552998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0630" y="6553042"/>
            <a:ext cx="7777163" cy="773626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40630" y="836466"/>
            <a:ext cx="7777163" cy="5616893"/>
          </a:xfrm>
        </p:spPr>
        <p:txBody>
          <a:bodyPr/>
          <a:lstStyle>
            <a:lvl1pPr marL="0" indent="0">
              <a:buNone/>
              <a:defRPr sz="4800"/>
            </a:lvl1pPr>
            <a:lvl2pPr marL="689281" indent="0">
              <a:buNone/>
              <a:defRPr sz="4300"/>
            </a:lvl2pPr>
            <a:lvl3pPr marL="1378562" indent="0">
              <a:buNone/>
              <a:defRPr sz="3600"/>
            </a:lvl3pPr>
            <a:lvl4pPr marL="2067843" indent="0">
              <a:buNone/>
              <a:defRPr sz="3100"/>
            </a:lvl4pPr>
            <a:lvl5pPr marL="2757124" indent="0">
              <a:buNone/>
              <a:defRPr sz="3100"/>
            </a:lvl5pPr>
            <a:lvl6pPr marL="3446405" indent="0">
              <a:buNone/>
              <a:defRPr sz="3100"/>
            </a:lvl6pPr>
            <a:lvl7pPr marL="4135685" indent="0">
              <a:buNone/>
              <a:defRPr sz="3100"/>
            </a:lvl7pPr>
            <a:lvl8pPr marL="4824966" indent="0">
              <a:buNone/>
              <a:defRPr sz="3100"/>
            </a:lvl8pPr>
            <a:lvl9pPr marL="5514247" indent="0">
              <a:buNone/>
              <a:defRPr sz="31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40630" y="7326667"/>
            <a:ext cx="7777163" cy="1098675"/>
          </a:xfrm>
        </p:spPr>
        <p:txBody>
          <a:bodyPr/>
          <a:lstStyle>
            <a:lvl1pPr marL="0" indent="0">
              <a:buNone/>
              <a:defRPr sz="2100"/>
            </a:lvl1pPr>
            <a:lvl2pPr marL="689281" indent="0">
              <a:buNone/>
              <a:defRPr sz="1900"/>
            </a:lvl2pPr>
            <a:lvl3pPr marL="1378562" indent="0">
              <a:buNone/>
              <a:defRPr sz="1500"/>
            </a:lvl3pPr>
            <a:lvl4pPr marL="2067843" indent="0">
              <a:buNone/>
              <a:defRPr sz="1300"/>
            </a:lvl4pPr>
            <a:lvl5pPr marL="2757124" indent="0">
              <a:buNone/>
              <a:defRPr sz="1300"/>
            </a:lvl5pPr>
            <a:lvl6pPr marL="3446405" indent="0">
              <a:buNone/>
              <a:defRPr sz="1300"/>
            </a:lvl6pPr>
            <a:lvl7pPr marL="4135685" indent="0">
              <a:buNone/>
              <a:defRPr sz="1300"/>
            </a:lvl7pPr>
            <a:lvl8pPr marL="4824966" indent="0">
              <a:buNone/>
              <a:defRPr sz="1300"/>
            </a:lvl8pPr>
            <a:lvl9pPr marL="5514247" indent="0">
              <a:buNone/>
              <a:defRPr sz="13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89259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48097" y="374895"/>
            <a:ext cx="11665744" cy="1560248"/>
          </a:xfrm>
          <a:prstGeom prst="rect">
            <a:avLst/>
          </a:prstGeom>
        </p:spPr>
        <p:txBody>
          <a:bodyPr vert="horz" lIns="137857" tIns="68928" rIns="137857" bIns="68928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48097" y="2184349"/>
            <a:ext cx="11665744" cy="6178149"/>
          </a:xfrm>
          <a:prstGeom prst="rect">
            <a:avLst/>
          </a:prstGeom>
        </p:spPr>
        <p:txBody>
          <a:bodyPr vert="horz" lIns="137857" tIns="68928" rIns="137857" bIns="68928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48097" y="8676718"/>
            <a:ext cx="3024452" cy="498413"/>
          </a:xfrm>
          <a:prstGeom prst="rect">
            <a:avLst/>
          </a:prstGeom>
        </p:spPr>
        <p:txBody>
          <a:bodyPr vert="horz" lIns="137857" tIns="68928" rIns="137857" bIns="68928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B31CC-85A3-425F-AC37-8AE525F1ED4E}" type="datetimeFigureOut">
              <a:rPr lang="es-AR" smtClean="0"/>
              <a:pPr/>
              <a:t>24/05/2017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428662" y="8676718"/>
            <a:ext cx="4104614" cy="498413"/>
          </a:xfrm>
          <a:prstGeom prst="rect">
            <a:avLst/>
          </a:prstGeom>
        </p:spPr>
        <p:txBody>
          <a:bodyPr vert="horz" lIns="137857" tIns="68928" rIns="137857" bIns="68928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9289389" y="8676718"/>
            <a:ext cx="3024452" cy="498413"/>
          </a:xfrm>
          <a:prstGeom prst="rect">
            <a:avLst/>
          </a:prstGeom>
        </p:spPr>
        <p:txBody>
          <a:bodyPr vert="horz" lIns="137857" tIns="68928" rIns="137857" bIns="68928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EADA-55B0-4462-A90D-0219E5696C6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81060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78562" rtl="0" eaLnBrk="1" latinLnBrk="0" hangingPunct="1">
        <a:spcBef>
          <a:spcPct val="0"/>
        </a:spcBef>
        <a:buNone/>
        <a:defRPr sz="6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6961" indent="-516961" algn="l" defTabSz="1378562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20081" indent="-430800" algn="l" defTabSz="1378562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23203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12484" indent="-344641" algn="l" defTabSz="1378562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01765" indent="-344641" algn="l" defTabSz="1378562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791046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480327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169608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5858888" indent="-344641" algn="l" defTabSz="1378562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9281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8562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67843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57124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46405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35685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24966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514247" algn="l" defTabSz="1378562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Prólogo\Ensayar\Protea\Informe Mayo\Imagenes\Protea Mayo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4022"/>
            <a:ext cx="12961938" cy="946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49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42" name="Picture 2" descr="C:\Users\User\Desktop\Prólogo\Ensayar\Protea\Informe Mayo\Imagenes\Protea Mayo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71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1266" name="Picture 2" descr="C:\Users\User\Desktop\Prólogo\Ensayar\Protea\Informe Mayo\Imagenes\Protea Mayo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290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2290" name="Picture 2" descr="C:\Users\User\Desktop\Prólogo\Ensayar\Protea\Informe Mayo\Imagenes\Protea Mayo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529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3314" name="Picture 2" descr="C:\Users\User\Desktop\Prólogo\Ensayar\Protea\Informe Mayo\Imagenes\Protea Mayo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0748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4338" name="Picture 2" descr="C:\Users\User\Desktop\Prólogo\Ensayar\Protea\Informe Mayo\Imagenes\Protea Mayo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6520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5362" name="Picture 2" descr="C:\Users\User\Desktop\Prólogo\Ensayar\Protea\Informe Mayo\Imagenes\Protea Mayo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7136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6386" name="Picture 2" descr="C:\Users\User\Desktop\Prólogo\Ensayar\Protea\Informe Mayo\Imagenes\Protea Mayo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2907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7410" name="Picture 2" descr="C:\Users\User\Desktop\Prólogo\Ensayar\Protea\Informe Mayo\Imagenes\Protea Mayo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5295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8434" name="Picture 2" descr="C:\Users\User\Desktop\Prólogo\Ensayar\Protea\Informe Mayo\Imagenes\Protea Mayo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0748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9458" name="Picture 2" descr="C:\Users\User\Desktop\Prólogo\Ensayar\Protea\Informe Mayo\Imagenes\Protea Mayo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6520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 descr="C:\Users\User\Desktop\Prólogo\Ensayar\Protea\Informe Mayo\Imagenes\Protea Mayo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24" y="744"/>
            <a:ext cx="12813691" cy="9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379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482" name="Picture 2" descr="C:\Users\User\Desktop\Prólogo\Ensayar\Protea\Informe Mayo\Imagenes\Protea Mayo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7136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1506" name="Picture 2" descr="C:\Users\User\Desktop\Prólogo\Ensayar\Protea\Informe Mayo\Imagenes\Protea Mayo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2907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2530" name="Picture 2" descr="C:\Users\User\Desktop\Prólogo\Ensayar\Protea\Informe Mayo\Imagenes\Protea Mayo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5295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3554" name="Picture 2" descr="C:\Users\User\Desktop\Prólogo\Ensayar\Protea\Informe Mayo\Imagenes\Protea Mayo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5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0748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4578" name="Picture 2" descr="C:\Users\User\Desktop\Prólogo\Ensayar\Protea\Informe Mayo\Imagenes\Protea Mayo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6520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5602" name="Picture 2" descr="C:\Users\User\Desktop\Prólogo\Ensayar\Protea\Informe Mayo\Imagenes\Protea Mayo-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95" y="-11111"/>
            <a:ext cx="12846148" cy="938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7136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6626" name="Picture 2" descr="C:\Users\User\Desktop\Prólogo\Ensayar\Protea\Informe Mayo\Imagenes\Protea Mayo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244" y="-62345"/>
            <a:ext cx="12986426" cy="948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290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 descr="C:\Users\User\Desktop\Prólogo\Ensayar\Protea\Informe Mayo\Imagenes\Protea Mayo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045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098" name="Picture 2" descr="C:\Users\User\Desktop\Prólogo\Ensayar\Protea\Informe Mayo\Imagenes\Protea Mayo-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5" y="0"/>
            <a:ext cx="12815729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0184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122" name="Picture 2" descr="C:\Users\User\Desktop\Prólogo\Ensayar\Protea\Informe Mayo\Imagenes\Protea Mayo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650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 descr="C:\Users\User\Desktop\Prólogo\Ensayar\Protea\Informe Mayo\Imagenes\Protea Mayo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5" y="0"/>
            <a:ext cx="12815729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543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170" name="Picture 2" descr="C:\Users\User\Desktop\Prólogo\Ensayar\Protea\Informe Mayo\Imagenes\Protea Mayo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16" y="0"/>
            <a:ext cx="12815727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66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8194" name="Picture 2" descr="C:\Users\User\Desktop\Prólogo\Ensayar\Protea\Informe Mayo\Imagenes\Protea Mayo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6" y="0"/>
            <a:ext cx="12815726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074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9218" name="Picture 2" descr="C:\Users\User\Desktop\Prólogo\Ensayar\Protea\Informe Mayo\Imagenes\Protea Mayo-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5" y="0"/>
            <a:ext cx="12815729" cy="93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65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Personalizado</PresentationFormat>
  <Paragraphs>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PC</cp:lastModifiedBy>
  <cp:revision>3</cp:revision>
  <dcterms:created xsi:type="dcterms:W3CDTF">2017-05-24T14:47:00Z</dcterms:created>
  <dcterms:modified xsi:type="dcterms:W3CDTF">2017-05-24T16:38:59Z</dcterms:modified>
</cp:coreProperties>
</file>