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4" r:id="rId3"/>
    <p:sldId id="286" r:id="rId4"/>
    <p:sldId id="287" r:id="rId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5A0327-94CA-8E09-073D-46549A324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378322-D0C4-192E-BF71-DE193AFC46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6CA2F9-C991-A278-F59F-8968A26F1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A72590-E1EC-385F-82FD-24DC156F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C127D4-33B7-F7A6-9255-A9CD3741D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18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F69EE9-A6A0-D77D-ABE3-E30B837D2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63B0FA7-A9B8-3F65-18B5-E5A46F4CB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DA7AFD-D199-0042-AC87-799F2F88F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89B984-3A74-E50D-6829-15194F495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19F848-6780-6DBC-E616-5D80C3234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296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771676-B593-B31E-6521-A9F9E5C0A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D8A7C3-C527-D9D5-BD54-346353837A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4909E3-192B-9AF7-2F77-5AFB02A1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2C23B4-882B-D134-AEF7-802BB31A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0A8ABC-2382-9BA2-69E1-B0316F78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1239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248C7-382E-6CA6-7F3C-B395ADAC2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61A1C5-CAE7-2259-5694-D590E03C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6F414E-C8EA-8BD6-B03D-E93D46E2F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941C33-1854-10F4-6F6A-F9E8B9FE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CCEC61-0481-CCBF-8B1E-8C27D2DD9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50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C4FAE-95FC-A7E9-7CA9-8D3097D27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A5A404-9AA2-51FD-220B-2109CAA1E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765BD-CDAF-7763-EAFE-4C05335A5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1D6F44-17EA-FBEA-19A7-512FBB7A7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C954EF-EA4F-5033-9D86-9791C4EEC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3045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773820-F717-A10C-3D94-0CC326E3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95D788-BA22-F906-6A98-2E0EF64E45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A7F658-9003-EFD0-4204-6278D1068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AE866D-6535-4EAB-0B42-E78640391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1C240F-0960-A701-12EF-4DA7A422C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B88BBE-2633-C511-B743-81224B0B3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8340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FBEDC-ECD1-1EDE-2C67-4C9A5A87C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7E210D-5849-05CD-8624-AAAB29CE9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712D049-6081-3CD3-B91B-2ACD35620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8050C7-DCE8-8F81-32ED-FE6D16708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AD4431-7D78-E043-DCF2-BC875C762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7041852-842C-84C6-C129-ED19EF05F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8BDE6E-6E4C-0439-3C0F-79A055E5B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CEFA0B4-3B36-0365-8094-7D6CEBA6A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545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6C1C5-1013-7D8C-2B1F-B5F8BBC2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501D080-CB95-4D7C-EF8D-E02424E05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605FD05-85A7-781A-FD9B-5C49F26B8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1604C98-91C1-E665-FC36-DE285993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394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384E431-A5D6-3DB6-799F-69ADABBC6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273932F-CBCE-5D58-C0FC-2F6DA571F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32F9733-CEF2-6E37-7221-FBB7EA7B4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424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2DADC-B30A-ABF7-D515-7F1A63E8A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DE1ED7-5772-BDA6-81C7-1D0E6293A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F14D28-BF47-82FB-1417-1E1683D06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74F5FC-DBD3-3149-7302-53434203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5D024F-15FA-06AC-D11A-B525D0BE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E74018-D8E8-B2A2-D363-2E52C6FA9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5171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26F39B-870F-1FBA-063F-2437E5279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604FB0F-B039-2208-D633-37C846F2A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26B40D6-501B-EFFC-6D43-2BFB451AE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EC9C33-26C5-A497-45E1-256936B8F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B58AD9-7259-6F5C-A551-D45AC41B2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8F837B-FD19-77DD-EBED-449605454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038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9A9CDB-328A-7DC2-88B4-76B540D77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FBF7BC-5540-EEFF-358F-AF0166F6E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FE66CB-D4E0-EAD0-2783-FBC4CF320B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DB8D00-06AF-4BE9-AA26-5A2F6AEB6402}" type="datetimeFigureOut">
              <a:rPr lang="es-AR" smtClean="0"/>
              <a:t>2/10/2025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8B81EC-AA97-6DF3-1017-1286665002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F50FC-3C06-D4DA-EC64-FA184B59B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63F4A5-AAE4-4ABC-B622-3CB541B1ED9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4608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¿Agricultura de Precisión?</a:t>
            </a:r>
            <a:endParaRPr lang="es-AR" b="1" dirty="0">
              <a:solidFill>
                <a:schemeClr val="tx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Las cosechadoras son máquinas altamente avanzadas y están equipados con una amplia variedad de sensores para recopilar datos en tiempo real que ayudan a tomar decisiones mas precisas durante la cosecha.</a:t>
            </a:r>
          </a:p>
          <a:p>
            <a:r>
              <a:rPr lang="es-ES" dirty="0"/>
              <a:t>Estas máquinas tienen unos 200 sensores.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0435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Cosechadora vs Campo Propio V. Tuerto</a:t>
            </a:r>
            <a:endParaRPr lang="es-AR" b="1" dirty="0">
              <a:solidFill>
                <a:schemeClr val="tx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600201"/>
            <a:ext cx="8435280" cy="4525963"/>
          </a:xfrm>
        </p:spPr>
        <p:txBody>
          <a:bodyPr>
            <a:normAutofit/>
          </a:bodyPr>
          <a:lstStyle/>
          <a:p>
            <a:r>
              <a:rPr lang="es-ES" dirty="0"/>
              <a:t>Valor de la cosechadora: </a:t>
            </a:r>
            <a:r>
              <a:rPr lang="es-ES" dirty="0" err="1"/>
              <a:t>u$s</a:t>
            </a:r>
            <a:r>
              <a:rPr lang="es-ES" dirty="0"/>
              <a:t> 1.000.000</a:t>
            </a:r>
          </a:p>
          <a:p>
            <a:r>
              <a:rPr lang="es-ES" dirty="0"/>
              <a:t>Valor hectárea en V. Tuerto: </a:t>
            </a:r>
            <a:r>
              <a:rPr lang="es-ES" dirty="0" err="1"/>
              <a:t>u$s</a:t>
            </a:r>
            <a:r>
              <a:rPr lang="es-ES" dirty="0"/>
              <a:t> 20.000</a:t>
            </a:r>
          </a:p>
          <a:p>
            <a:r>
              <a:rPr lang="es-ES" dirty="0"/>
              <a:t>1 cosechadora = 50 has en V. Tuerto.</a:t>
            </a:r>
          </a:p>
          <a:p>
            <a:pPr marL="0" indent="0">
              <a:buNone/>
            </a:pPr>
            <a:r>
              <a:rPr lang="es-ES" dirty="0"/>
              <a:t>Entonces… </a:t>
            </a:r>
          </a:p>
          <a:p>
            <a:r>
              <a:rPr lang="es-ES" dirty="0"/>
              <a:t>1 cosechadora= 200 sensores.</a:t>
            </a:r>
          </a:p>
          <a:p>
            <a:r>
              <a:rPr lang="es-ES" dirty="0"/>
              <a:t>Campo de 50 has en V. Tuerto= ¿200 sensores?</a:t>
            </a:r>
          </a:p>
          <a:p>
            <a:r>
              <a:rPr lang="es-ES" dirty="0"/>
              <a:t>Esto equivale a tener 4 sensores por hectárea.</a:t>
            </a:r>
          </a:p>
          <a:p>
            <a:r>
              <a:rPr lang="es-ES" dirty="0"/>
              <a:t>¿Cuántos sensores tiene ese campo de V. Tuerto?</a:t>
            </a:r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060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Ah...si pero ¿Y en campos alquilados?</a:t>
            </a:r>
            <a:endParaRPr lang="es-AR" b="1" dirty="0">
              <a:solidFill>
                <a:schemeClr val="tx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Alquiler: 15 </a:t>
            </a:r>
            <a:r>
              <a:rPr lang="es-ES" dirty="0" err="1"/>
              <a:t>qq</a:t>
            </a:r>
            <a:r>
              <a:rPr lang="es-ES" dirty="0"/>
              <a:t>/ha a </a:t>
            </a:r>
            <a:r>
              <a:rPr lang="es-ES" dirty="0" err="1"/>
              <a:t>u$s</a:t>
            </a:r>
            <a:r>
              <a:rPr lang="es-ES" dirty="0"/>
              <a:t> 38 = 570 </a:t>
            </a:r>
            <a:r>
              <a:rPr lang="es-ES" dirty="0" err="1"/>
              <a:t>u$s</a:t>
            </a:r>
            <a:r>
              <a:rPr lang="es-ES" dirty="0"/>
              <a:t>/ha.</a:t>
            </a:r>
          </a:p>
          <a:p>
            <a:r>
              <a:rPr lang="es-ES" dirty="0"/>
              <a:t>El valor de una cosechadora, representa el alquiler de 1.754 has.</a:t>
            </a:r>
          </a:p>
          <a:p>
            <a:r>
              <a:rPr lang="es-ES" dirty="0"/>
              <a:t>Entonces… </a:t>
            </a:r>
          </a:p>
          <a:p>
            <a:r>
              <a:rPr lang="es-ES" dirty="0"/>
              <a:t>Equivale a 1 sensor cada 9 has.</a:t>
            </a:r>
          </a:p>
          <a:p>
            <a:r>
              <a:rPr lang="es-ES" dirty="0"/>
              <a:t>¿Cuántos sensores tiene ese campo alquilado de V. Tuerto?</a:t>
            </a:r>
          </a:p>
          <a:p>
            <a:r>
              <a:rPr lang="es-ES" dirty="0"/>
              <a:t>¿Será que todos los procesos agronómicos que realizamos tienen el mismo nivel de precisión? ¿ O algunas decisiones son mas ambiguas?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3645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0F82D-A83D-007B-CD81-3CD371E14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9E9DA140-15D8-CE7A-B2D9-8E070521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</a:rPr>
              <a:t>¿Hay coherencia?</a:t>
            </a:r>
            <a:endParaRPr lang="es-AR" b="1" dirty="0">
              <a:solidFill>
                <a:schemeClr val="tx2"/>
              </a:solidFill>
            </a:endParaRP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AECED96-348F-4CF9-BE33-2A95DB3E9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¿Será que todos los procesos agronómicos que realizamos tienen el mismo nivel de precisión? </a:t>
            </a:r>
          </a:p>
          <a:p>
            <a:endParaRPr lang="es-ES" dirty="0"/>
          </a:p>
          <a:p>
            <a:r>
              <a:rPr lang="es-ES" dirty="0"/>
              <a:t>¿ O algunas decisiones son mas ambiguas que otras?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¿Monitoreo variables climáticas, de suelo o napas a nivel de lote?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5502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254</Words>
  <Application>Microsoft Office PowerPoint</Application>
  <PresentationFormat>Panorámica</PresentationFormat>
  <Paragraphs>25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¿Agricultura de Precisión?</vt:lpstr>
      <vt:lpstr>Cosechadora vs Campo Propio V. Tuerto</vt:lpstr>
      <vt:lpstr>Ah...si pero ¿Y en campos alquilados?</vt:lpstr>
      <vt:lpstr>¿Hay coherencia?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Andres Travacio</dc:creator>
  <cp:lastModifiedBy>Andres Travacio</cp:lastModifiedBy>
  <cp:revision>1</cp:revision>
  <dcterms:created xsi:type="dcterms:W3CDTF">2025-10-02T15:07:04Z</dcterms:created>
  <dcterms:modified xsi:type="dcterms:W3CDTF">2025-10-02T15:17:02Z</dcterms:modified>
</cp:coreProperties>
</file>